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3018" y="-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81337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3988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9311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0" y="2571297"/>
            <a:ext cx="7772400" cy="2457903"/>
          </a:xfrm>
          <a:prstGeom prst="rect">
            <a:avLst/>
          </a:prstGeom>
          <a:effectLst>
            <a:outerShdw blurRad="57150" dist="19050" dir="5400000" algn="bl" rotWithShape="0">
              <a:srgbClr val="B7B7B7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u="sng" dirty="0"/>
              <a:t>Garden Open House @ Daggett Farm</a:t>
            </a:r>
            <a:r>
              <a:rPr lang="en-US" sz="3200" b="1" dirty="0"/>
              <a:t>*</a:t>
            </a:r>
            <a:endParaRPr sz="3200" b="1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/>
              <a:t>Slater Park | 451 Newport Avenue, Pawtucket, RI</a:t>
            </a:r>
            <a:br>
              <a:rPr lang="en-US" sz="1600" b="1" dirty="0"/>
            </a:br>
            <a:r>
              <a:rPr lang="en-US" sz="1400" i="1" dirty="0"/>
              <a:t>*Find us in the greenhouses and in the garden behind the zoo!</a:t>
            </a:r>
            <a:endParaRPr sz="1400" i="1" dirty="0"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600" dirty="0"/>
          </a:p>
          <a:p>
            <a:pPr lvl="0"/>
            <a:r>
              <a:rPr lang="en-US" sz="3000" b="1" dirty="0"/>
              <a:t>Saturday, May 18</a:t>
            </a:r>
            <a:r>
              <a:rPr lang="en-US" sz="3000" b="1" baseline="30000" dirty="0"/>
              <a:t>th</a:t>
            </a:r>
            <a:r>
              <a:rPr lang="en-US" sz="3000" b="1" dirty="0"/>
              <a:t>, 2019</a:t>
            </a:r>
            <a:r>
              <a:rPr lang="en-US" sz="3000" b="1" baseline="30000" dirty="0"/>
              <a:t/>
            </a:r>
            <a:br>
              <a:rPr lang="en-US" sz="3000" b="1" baseline="30000" dirty="0"/>
            </a:br>
            <a:r>
              <a:rPr lang="en-US" sz="2800" b="1" dirty="0"/>
              <a:t>10:00 a.m. – 2:00 p.m. </a:t>
            </a:r>
            <a:br>
              <a:rPr lang="en-US" sz="2800" b="1" dirty="0"/>
            </a:br>
            <a:r>
              <a:rPr lang="en-US" sz="1800" dirty="0"/>
              <a:t>Rain or Shine</a:t>
            </a:r>
            <a:r>
              <a:rPr lang="en-US" sz="1800" b="1" i="1" dirty="0"/>
              <a:t/>
            </a:r>
            <a:br>
              <a:rPr lang="en-US" sz="1800" b="1" i="1" dirty="0"/>
            </a:br>
            <a:r>
              <a:rPr lang="en-US" sz="900" b="1" i="1" dirty="0"/>
              <a:t/>
            </a:r>
            <a:br>
              <a:rPr lang="en-US" sz="900" b="1" i="1" dirty="0"/>
            </a:br>
            <a:r>
              <a:rPr lang="en-US" sz="1800" b="1" i="1" dirty="0"/>
              <a:t>FREE AND OPEN TO ALL!</a:t>
            </a:r>
            <a:endParaRPr lang="en-US" sz="2400" dirty="0"/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3">
            <a:alphaModFix/>
          </a:blip>
          <a:srcRect t="9144" b="46846"/>
          <a:stretch/>
        </p:blipFill>
        <p:spPr>
          <a:xfrm>
            <a:off x="0" y="9243418"/>
            <a:ext cx="7772400" cy="60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 rotWithShape="1">
          <a:blip r:embed="rId4">
            <a:alphaModFix/>
          </a:blip>
          <a:srcRect l="6089" t="19592" r="5905" b="2598"/>
          <a:stretch/>
        </p:blipFill>
        <p:spPr>
          <a:xfrm>
            <a:off x="0" y="132520"/>
            <a:ext cx="7772400" cy="24255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/>
          <p:nvPr/>
        </p:nvSpPr>
        <p:spPr>
          <a:xfrm>
            <a:off x="278295" y="5428508"/>
            <a:ext cx="7169425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u="sng" dirty="0">
                <a:solidFill>
                  <a:schemeClr val="dk1"/>
                </a:solidFill>
              </a:rPr>
              <a:t>Ask a Master Gardener &amp; FREE Soil pH Testing</a:t>
            </a:r>
            <a:endParaRPr sz="2200" u="sng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</a:rPr>
              <a:t>Volunteers </a:t>
            </a:r>
            <a:r>
              <a:rPr lang="en-US" dirty="0">
                <a:solidFill>
                  <a:schemeClr val="dk1"/>
                </a:solidFill>
              </a:rPr>
              <a:t>will be </a:t>
            </a:r>
            <a:r>
              <a:rPr lang="en" dirty="0">
                <a:solidFill>
                  <a:schemeClr val="dk1"/>
                </a:solidFill>
              </a:rPr>
              <a:t>available to answer </a:t>
            </a:r>
            <a:r>
              <a:rPr lang="en-US" dirty="0">
                <a:solidFill>
                  <a:schemeClr val="dk1"/>
                </a:solidFill>
              </a:rPr>
              <a:t>your </a:t>
            </a:r>
            <a:r>
              <a:rPr lang="en" dirty="0">
                <a:solidFill>
                  <a:schemeClr val="dk1"/>
                </a:solidFill>
              </a:rPr>
              <a:t>gardening questions and </a:t>
            </a:r>
          </a:p>
          <a:p>
            <a:pPr lvl="0" algn="ctr"/>
            <a:r>
              <a:rPr lang="en" dirty="0">
                <a:solidFill>
                  <a:schemeClr val="dk1"/>
                </a:solidFill>
              </a:rPr>
              <a:t>help you assess your soil! </a:t>
            </a:r>
            <a:r>
              <a:rPr lang="en-US" dirty="0">
                <a:solidFill>
                  <a:schemeClr val="dk1"/>
                </a:solidFill>
              </a:rPr>
              <a:t>Bring a sample.  </a:t>
            </a:r>
            <a:br>
              <a:rPr lang="en-US" dirty="0">
                <a:solidFill>
                  <a:schemeClr val="dk1"/>
                </a:solidFill>
              </a:rPr>
            </a:br>
            <a:r>
              <a:rPr lang="en-US" dirty="0">
                <a:solidFill>
                  <a:schemeClr val="dk1"/>
                </a:solidFill>
              </a:rPr>
              <a:t>Learn more: uri.edu/</a:t>
            </a:r>
            <a:r>
              <a:rPr lang="en-US" dirty="0" err="1">
                <a:solidFill>
                  <a:schemeClr val="dk1"/>
                </a:solidFill>
              </a:rPr>
              <a:t>mastergardener</a:t>
            </a:r>
            <a:r>
              <a:rPr lang="en-US" dirty="0">
                <a:solidFill>
                  <a:schemeClr val="dk1"/>
                </a:solidFill>
              </a:rPr>
              <a:t>/soil-testing-service</a:t>
            </a:r>
            <a:endParaRPr sz="600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278295" y="6646660"/>
            <a:ext cx="2644231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Kiosks &amp; Displays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Bees &amp; Pollination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Water Conservation</a:t>
            </a:r>
            <a:r>
              <a:rPr lang="en-US" sz="1600" b="1" dirty="0"/>
              <a:t>^^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The Worm Ladies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Mushrooms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And more!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5046" y="6646228"/>
            <a:ext cx="4392674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Hands-On Learning Activities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Container Gardening Demonstration!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Children's Gardening Program!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Garden Tours!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8937006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Sponsored by: URI Master Gardener Program, Daggett Farm Greenhouse, Arc of Blackstone Valley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55046" y="7933133"/>
            <a:ext cx="439267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/>
              <a:t>Food from Len’s Food Service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B753A40-1197-4705-8AF6-910EB3A7863D}"/>
              </a:ext>
            </a:extLst>
          </p:cNvPr>
          <p:cNvSpPr/>
          <p:nvPr/>
        </p:nvSpPr>
        <p:spPr>
          <a:xfrm>
            <a:off x="99813" y="8601487"/>
            <a:ext cx="7573615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^^ Rain Barrel Raffle for Pawtucket Residents!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105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Garden Open House @ Daggett Farm* Slater Park | 451 Newport Avenue, Pawtucket, RI *Find us in the greenhouses and in the garden behind the zoo!  Saturday, May 18th, 2019 10:00 a.m. – 2:00 p.m.  Rain or Shine  FREE AND OPEN TO ALL!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Gardening Workshops Westerly Library | 44 West Broad Street, Westerly RI  Monday, April 16th | 6:00-7:30 PM Winter Moth, Gypsy Moth and Beetles  Monday, May 14th | 6:00-7:30 PM  Wilcox Park: Historical Significance and Cultural Practices  Tuesday, July 17 | 6:00-8:30 PM Pollinator-Friendly Gardening  Monday, September 17 | 6:00-7:30 PM Champion Trees: The Secret to Their Longevity  Tuesday, October 23 | 6:00-7:30 PM Gardening for Wildlife: How to Attract Birds, Butterflies and Others -----------------------------------------------------------------------------------------------------------------------------------------------------</dc:title>
  <dc:creator>Sejal Lanterman</dc:creator>
  <cp:lastModifiedBy>Ann</cp:lastModifiedBy>
  <cp:revision>10</cp:revision>
  <cp:lastPrinted>2019-04-24T14:54:58Z</cp:lastPrinted>
  <dcterms:modified xsi:type="dcterms:W3CDTF">2019-05-02T15:03:37Z</dcterms:modified>
</cp:coreProperties>
</file>